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314" r:id="rId12"/>
    <p:sldId id="292" r:id="rId13"/>
    <p:sldId id="294" r:id="rId14"/>
    <p:sldId id="293" r:id="rId15"/>
    <p:sldId id="300" r:id="rId16"/>
    <p:sldId id="295" r:id="rId17"/>
    <p:sldId id="301" r:id="rId18"/>
    <p:sldId id="287" r:id="rId19"/>
    <p:sldId id="305" r:id="rId20"/>
    <p:sldId id="306" r:id="rId21"/>
    <p:sldId id="312" r:id="rId22"/>
    <p:sldId id="290" r:id="rId23"/>
    <p:sldId id="307" r:id="rId24"/>
    <p:sldId id="308" r:id="rId25"/>
    <p:sldId id="291" r:id="rId26"/>
    <p:sldId id="309" r:id="rId27"/>
    <p:sldId id="310" r:id="rId28"/>
    <p:sldId id="288" r:id="rId29"/>
    <p:sldId id="302" r:id="rId30"/>
    <p:sldId id="303" r:id="rId31"/>
    <p:sldId id="304" r:id="rId32"/>
    <p:sldId id="284" r:id="rId33"/>
    <p:sldId id="28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9" autoAdjust="0"/>
    <p:restoredTop sz="87993" autoAdjust="0"/>
  </p:normalViewPr>
  <p:slideViewPr>
    <p:cSldViewPr snapToGrid="0">
      <p:cViewPr varScale="1">
        <p:scale>
          <a:sx n="108" d="100"/>
          <a:sy n="108" d="100"/>
        </p:scale>
        <p:origin x="200" y="1616"/>
      </p:cViewPr>
      <p:guideLst/>
    </p:cSldViewPr>
  </p:slideViewPr>
  <p:outlineViewPr>
    <p:cViewPr>
      <p:scale>
        <a:sx n="33" d="100"/>
        <a:sy n="33" d="100"/>
      </p:scale>
      <p:origin x="0" y="-738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6/9/24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(2024-06-??),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An Outlook on helping Teams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27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Informal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Management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75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Performance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9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Leaving your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Producing new roles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up</a:t>
            </a:r>
          </a:p>
          <a:p>
            <a:r>
              <a:rPr lang="en-US" dirty="0"/>
              <a:t>Managing laterally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87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…of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3890</TotalTime>
  <Words>470</Words>
  <Application>Microsoft Macintosh PowerPoint</Application>
  <PresentationFormat>Widescreen</PresentationFormat>
  <Paragraphs>87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An Outlook on helping Teams Excel</vt:lpstr>
      <vt:lpstr>Leadership and management Definitions</vt:lpstr>
      <vt:lpstr>Leadership and management Informal leadership</vt:lpstr>
      <vt:lpstr>Leadership and management Management styles</vt:lpstr>
      <vt:lpstr>Leadership and management About fine print</vt:lpstr>
      <vt:lpstr>Leadership and management Performance management</vt:lpstr>
      <vt:lpstr>Leadership and management Leaving your comfort zone</vt:lpstr>
      <vt:lpstr>Lessons in communication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…of what?</vt:lpstr>
      <vt:lpstr>Reaching the next level More reading and courses!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223</cp:revision>
  <dcterms:created xsi:type="dcterms:W3CDTF">2022-06-17T15:35:12Z</dcterms:created>
  <dcterms:modified xsi:type="dcterms:W3CDTF">2024-06-09T02:32:22Z</dcterms:modified>
  <cp:category/>
</cp:coreProperties>
</file>